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revisionInfo.xml" ContentType="application/vnd.ms-powerpoint.revisioninfo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  <p:sldId id="259" r:id="rId5"/>
    <p:sldId id="270" r:id="rId6"/>
    <p:sldId id="26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71" r:id="rId15"/>
    <p:sldId id="267" r:id="rId16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9BF8CB8-3C6B-45DC-8EBC-16A88D7A1E30}" v="1" dt="2019-09-13T12:50:29.40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10" d="100"/>
          <a:sy n="110" d="100"/>
        </p:scale>
        <p:origin x="-1644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одзаголовок 8"/>
          <p:cNvSpPr>
            <a:spLocks noGrp="1"/>
          </p:cNvSpPr>
          <p:nvPr>
            <p:ph type="subTitle" idx="1"/>
          </p:nvPr>
        </p:nvSpPr>
        <p:spPr>
          <a:xfrm>
            <a:off x="457200" y="3699804"/>
            <a:ext cx="8305800" cy="1143000"/>
          </a:xfrm>
        </p:spPr>
        <p:txBody>
          <a:bodyPr>
            <a:noAutofit/>
          </a:bodyPr>
          <a:lstStyle>
            <a:lvl1pPr marL="0" indent="0" algn="ctr">
              <a:buNone/>
              <a:defRPr sz="2200" spc="100" baseline="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ru-RU"/>
              <a:t>Образец подзаголовка</a:t>
            </a:r>
            <a:endParaRPr kumimoji="0" lang="en-US"/>
          </a:p>
        </p:txBody>
      </p:sp>
      <p:sp>
        <p:nvSpPr>
          <p:cNvPr id="28" name="Заголовок 27"/>
          <p:cNvSpPr>
            <a:spLocks noGrp="1"/>
          </p:cNvSpPr>
          <p:nvPr>
            <p:ph type="ctrTitle"/>
          </p:nvPr>
        </p:nvSpPr>
        <p:spPr>
          <a:xfrm>
            <a:off x="457200" y="1433732"/>
            <a:ext cx="8305800" cy="1981200"/>
          </a:xfrm>
          <a:ln w="6350" cap="rnd">
            <a:noFill/>
          </a:ln>
        </p:spPr>
        <p:txBody>
          <a:bodyPr anchor="b" anchorCtr="0">
            <a:noAutofit/>
          </a:bodyPr>
          <a:lstStyle>
            <a:lvl1pPr algn="ctr">
              <a:defRPr lang="en-US" sz="4800" b="0" dirty="0">
                <a:ln w="3200">
                  <a:solidFill>
                    <a:schemeClr val="bg2">
                      <a:shade val="75000"/>
                      <a:alpha val="25000"/>
                    </a:schemeClr>
                  </a:solidFill>
                  <a:prstDash val="solid"/>
                  <a:round/>
                </a:ln>
                <a:solidFill>
                  <a:srgbClr val="F9F9F9"/>
                </a:solidFill>
                <a:effectLst>
                  <a:innerShdw blurRad="50800" dist="25400" dir="13500000">
                    <a:srgbClr val="000000">
                      <a:alpha val="70000"/>
                    </a:srgbClr>
                  </a:innerShdw>
                </a:effectLst>
              </a:defRPr>
            </a:lvl1pPr>
          </a:lstStyle>
          <a:p>
            <a:r>
              <a:rPr kumimoji="0" lang="ru-RU"/>
              <a:t>Образец заголовка</a:t>
            </a:r>
            <a:endParaRPr kumimoji="0" lang="en-US"/>
          </a:p>
        </p:txBody>
      </p:sp>
      <p:cxnSp>
        <p:nvCxnSpPr>
          <p:cNvPr id="8" name="Прямая соединительная линия 7"/>
          <p:cNvCxnSpPr/>
          <p:nvPr/>
        </p:nvCxnSpPr>
        <p:spPr>
          <a:xfrm>
            <a:off x="1463626" y="3550126"/>
            <a:ext cx="2971800" cy="1588"/>
          </a:xfrm>
          <a:prstGeom prst="line">
            <a:avLst/>
          </a:prstGeom>
          <a:ln w="9525" cap="flat" cmpd="sng" algn="ctr">
            <a:solidFill>
              <a:schemeClr val="bg2">
                <a:tint val="20000"/>
              </a:schemeClr>
            </a:solidFill>
            <a:prstDash val="solid"/>
          </a:ln>
          <a:effectLst>
            <a:outerShdw blurRad="31750" dir="2700000" algn="tl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/>
          <p:cNvCxnSpPr/>
          <p:nvPr/>
        </p:nvCxnSpPr>
        <p:spPr>
          <a:xfrm>
            <a:off x="4708574" y="3550126"/>
            <a:ext cx="2971800" cy="1588"/>
          </a:xfrm>
          <a:prstGeom prst="line">
            <a:avLst/>
          </a:prstGeom>
          <a:ln w="9525" cap="flat" cmpd="sng" algn="ctr">
            <a:solidFill>
              <a:schemeClr val="bg2">
                <a:tint val="20000"/>
              </a:schemeClr>
            </a:solidFill>
            <a:prstDash val="solid"/>
          </a:ln>
          <a:effectLst>
            <a:outerShdw blurRad="31750" dir="2700000" algn="tl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Овал 13"/>
          <p:cNvSpPr/>
          <p:nvPr/>
        </p:nvSpPr>
        <p:spPr>
          <a:xfrm>
            <a:off x="4540348" y="3526302"/>
            <a:ext cx="45720" cy="45720"/>
          </a:xfrm>
          <a:prstGeom prst="ellipse">
            <a:avLst/>
          </a:prstGeom>
          <a:effectLst>
            <a:outerShdw blurRad="31750" dir="2700000" algn="tl" rotWithShape="0">
              <a:srgbClr val="000000">
                <a:alpha val="55000"/>
              </a:srgbClr>
            </a:outerShdw>
          </a:effectLst>
        </p:spPr>
        <p:style>
          <a:lnRef idx="2">
            <a:schemeClr val="accent2"/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Дата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24.10.2019</a:t>
            </a:fld>
            <a:endParaRPr lang="ru-RU"/>
          </a:p>
        </p:txBody>
      </p:sp>
      <p:sp>
        <p:nvSpPr>
          <p:cNvPr id="16" name="Номер слайда 1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7" name="Нижний колонтитул 1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  <p:transition>
    <p:fade thruBlk="1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ru-RU"/>
              <a:t>Образец текста</a:t>
            </a:r>
          </a:p>
          <a:p>
            <a:pPr lvl="1" eaLnBrk="1" latinLnBrk="0" hangingPunct="1"/>
            <a:r>
              <a:rPr lang="ru-RU"/>
              <a:t>Второй уровень</a:t>
            </a:r>
          </a:p>
          <a:p>
            <a:pPr lvl="2" eaLnBrk="1" latinLnBrk="0" hangingPunct="1"/>
            <a:r>
              <a:rPr lang="ru-RU"/>
              <a:t>Третий уровень</a:t>
            </a:r>
          </a:p>
          <a:p>
            <a:pPr lvl="3" eaLnBrk="1" latinLnBrk="0" hangingPunct="1"/>
            <a:r>
              <a:rPr lang="ru-RU"/>
              <a:t>Четвертый уровень</a:t>
            </a:r>
          </a:p>
          <a:p>
            <a:pPr lvl="4" eaLnBrk="1" latinLnBrk="0" hangingPunct="1"/>
            <a:r>
              <a:rPr lang="ru-RU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24.10.2019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p:transition>
    <p:fade thruBlk="1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ru-RU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ru-RU"/>
              <a:t>Образец текста</a:t>
            </a:r>
          </a:p>
          <a:p>
            <a:pPr lvl="1" eaLnBrk="1" latinLnBrk="0" hangingPunct="1"/>
            <a:r>
              <a:rPr lang="ru-RU"/>
              <a:t>Второй уровень</a:t>
            </a:r>
          </a:p>
          <a:p>
            <a:pPr lvl="2" eaLnBrk="1" latinLnBrk="0" hangingPunct="1"/>
            <a:r>
              <a:rPr lang="ru-RU"/>
              <a:t>Третий уровень</a:t>
            </a:r>
          </a:p>
          <a:p>
            <a:pPr lvl="3" eaLnBrk="1" latinLnBrk="0" hangingPunct="1"/>
            <a:r>
              <a:rPr lang="ru-RU"/>
              <a:t>Четвертый уровень</a:t>
            </a:r>
          </a:p>
          <a:p>
            <a:pPr lvl="4" eaLnBrk="1" latinLnBrk="0" hangingPunct="1"/>
            <a:r>
              <a:rPr lang="ru-RU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24.10.2019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p:transition>
    <p:fade thruBlk="1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Содержимое 8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572000"/>
          </a:xfrm>
        </p:spPr>
        <p:txBody>
          <a:bodyPr/>
          <a:lstStyle/>
          <a:p>
            <a:pPr lvl="0" eaLnBrk="1" latinLnBrk="0" hangingPunct="1"/>
            <a:r>
              <a:rPr lang="ru-RU"/>
              <a:t>Образец текста</a:t>
            </a:r>
          </a:p>
          <a:p>
            <a:pPr lvl="1" eaLnBrk="1" latinLnBrk="0" hangingPunct="1"/>
            <a:r>
              <a:rPr lang="ru-RU"/>
              <a:t>Второй уровень</a:t>
            </a:r>
          </a:p>
          <a:p>
            <a:pPr lvl="2" eaLnBrk="1" latinLnBrk="0" hangingPunct="1"/>
            <a:r>
              <a:rPr lang="ru-RU"/>
              <a:t>Третий уровень</a:t>
            </a:r>
          </a:p>
          <a:p>
            <a:pPr lvl="3" eaLnBrk="1" latinLnBrk="0" hangingPunct="1"/>
            <a:r>
              <a:rPr lang="ru-RU"/>
              <a:t>Четвертый уровень</a:t>
            </a:r>
          </a:p>
          <a:p>
            <a:pPr lvl="4" eaLnBrk="1" latinLnBrk="0" hangingPunct="1"/>
            <a:r>
              <a:rPr lang="ru-RU"/>
              <a:t>Пятый уровень</a:t>
            </a:r>
            <a:endParaRPr kumimoji="0" lang="en-US"/>
          </a:p>
        </p:txBody>
      </p:sp>
      <p:sp>
        <p:nvSpPr>
          <p:cNvPr id="14" name="Дата 1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24.10.2019</a:t>
            </a:fld>
            <a:endParaRPr lang="ru-RU"/>
          </a:p>
        </p:txBody>
      </p:sp>
      <p:sp>
        <p:nvSpPr>
          <p:cNvPr id="15" name="Номер слайда 1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 algn="ctr">
              <a:defRPr/>
            </a:lvl1pPr>
          </a:lstStyle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6" name="Нижний колонтитул 15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7" name="Заголовок 16"/>
          <p:cNvSpPr>
            <a:spLocks noGrp="1"/>
          </p:cNvSpPr>
          <p:nvPr>
            <p:ph type="title"/>
          </p:nvPr>
        </p:nvSpPr>
        <p:spPr/>
        <p:txBody>
          <a:bodyPr rtlCol="0" anchor="b" anchorCtr="0"/>
          <a:lstStyle/>
          <a:p>
            <a:r>
              <a:rPr kumimoji="0" lang="ru-RU"/>
              <a:t>Образец заголовка</a:t>
            </a:r>
            <a:endParaRPr kumimoji="0" lang="en-US"/>
          </a:p>
        </p:txBody>
      </p:sp>
    </p:spTree>
  </p:cSld>
  <p:clrMapOvr>
    <a:masterClrMapping/>
  </p:clrMapOvr>
  <p:transition>
    <p:fade thruBlk="1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24.10.2019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0" y="3505200"/>
            <a:ext cx="7924800" cy="1371600"/>
          </a:xfrm>
        </p:spPr>
        <p:txBody>
          <a:bodyPr>
            <a:noAutofit/>
          </a:bodyPr>
          <a:lstStyle>
            <a:lvl1pPr algn="l" rtl="0">
              <a:spcBef>
                <a:spcPct val="0"/>
              </a:spcBef>
              <a:buNone/>
              <a:defRPr lang="en-US" sz="4800" b="0" dirty="0">
                <a:ln w="3200">
                  <a:solidFill>
                    <a:schemeClr val="bg2">
                      <a:shade val="25000"/>
                      <a:alpha val="25000"/>
                    </a:schemeClr>
                  </a:solidFill>
                  <a:prstDash val="solid"/>
                  <a:round/>
                </a:ln>
                <a:solidFill>
                  <a:srgbClr val="F9F9F9"/>
                </a:solidFill>
                <a:effectLst>
                  <a:innerShdw blurRad="38100" dist="25400" dir="13500000">
                    <a:prstClr val="black">
                      <a:alpha val="70000"/>
                    </a:prstClr>
                  </a:innerShdw>
                </a:effectLst>
              </a:defRPr>
            </a:lvl1pPr>
          </a:lstStyle>
          <a:p>
            <a:r>
              <a:rPr kumimoji="0" lang="ru-RU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85800" y="4958864"/>
            <a:ext cx="7924800" cy="984736"/>
          </a:xfrm>
        </p:spPr>
        <p:txBody>
          <a:bodyPr anchor="t"/>
          <a:lstStyle>
            <a:lvl1pPr marL="0" indent="0">
              <a:buNone/>
              <a:defRPr sz="2000" spc="100" baseline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ru-RU"/>
              <a:t>Образец текста</a:t>
            </a: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685800" y="4916992"/>
            <a:ext cx="7924800" cy="4301"/>
          </a:xfrm>
          <a:prstGeom prst="line">
            <a:avLst/>
          </a:prstGeom>
          <a:noFill/>
          <a:ln w="9525" cap="flat" cmpd="sng" algn="ctr">
            <a:solidFill>
              <a:srgbClr val="E9E9E8"/>
            </a:solidFill>
            <a:prstDash val="solid"/>
          </a:ln>
          <a:effectLst>
            <a:outerShdw blurRad="31750" dir="2700000" algn="tl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 thruBlk="1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24.10.2019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/>
              <a:t>Образец заголовка</a:t>
            </a:r>
            <a:endParaRPr kumimoji="0" lang="en-US"/>
          </a:p>
        </p:txBody>
      </p:sp>
      <p:sp>
        <p:nvSpPr>
          <p:cNvPr id="11" name="Содержимое 10"/>
          <p:cNvSpPr>
            <a:spLocks noGrp="1"/>
          </p:cNvSpPr>
          <p:nvPr>
            <p:ph sz="half" idx="1"/>
          </p:nvPr>
        </p:nvSpPr>
        <p:spPr>
          <a:xfrm>
            <a:off x="457200" y="1524000"/>
            <a:ext cx="4059936" cy="4572000"/>
          </a:xfrm>
        </p:spPr>
        <p:txBody>
          <a:bodyPr/>
          <a:lstStyle/>
          <a:p>
            <a:pPr lvl="0" eaLnBrk="1" latinLnBrk="0" hangingPunct="1"/>
            <a:r>
              <a:rPr lang="ru-RU"/>
              <a:t>Образец текста</a:t>
            </a:r>
          </a:p>
          <a:p>
            <a:pPr lvl="1" eaLnBrk="1" latinLnBrk="0" hangingPunct="1"/>
            <a:r>
              <a:rPr lang="ru-RU"/>
              <a:t>Второй уровень</a:t>
            </a:r>
          </a:p>
          <a:p>
            <a:pPr lvl="2" eaLnBrk="1" latinLnBrk="0" hangingPunct="1"/>
            <a:r>
              <a:rPr lang="ru-RU"/>
              <a:t>Третий уровень</a:t>
            </a:r>
          </a:p>
          <a:p>
            <a:pPr lvl="3" eaLnBrk="1" latinLnBrk="0" hangingPunct="1"/>
            <a:r>
              <a:rPr lang="ru-RU"/>
              <a:t>Четвертый уровень</a:t>
            </a:r>
          </a:p>
          <a:p>
            <a:pPr lvl="4" eaLnBrk="1" latinLnBrk="0" hangingPunct="1"/>
            <a:r>
              <a:rPr lang="ru-RU"/>
              <a:t>Пятый уровень</a:t>
            </a:r>
            <a:endParaRPr kumimoji="0" lang="en-US"/>
          </a:p>
        </p:txBody>
      </p:sp>
      <p:sp>
        <p:nvSpPr>
          <p:cNvPr id="13" name="Содержимое 12"/>
          <p:cNvSpPr>
            <a:spLocks noGrp="1"/>
          </p:cNvSpPr>
          <p:nvPr>
            <p:ph sz="half" idx="2"/>
          </p:nvPr>
        </p:nvSpPr>
        <p:spPr>
          <a:xfrm>
            <a:off x="4648200" y="1524000"/>
            <a:ext cx="4059936" cy="4572000"/>
          </a:xfrm>
        </p:spPr>
        <p:txBody>
          <a:bodyPr/>
          <a:lstStyle/>
          <a:p>
            <a:pPr lvl="0" eaLnBrk="1" latinLnBrk="0" hangingPunct="1"/>
            <a:r>
              <a:rPr lang="ru-RU"/>
              <a:t>Образец текста</a:t>
            </a:r>
          </a:p>
          <a:p>
            <a:pPr lvl="1" eaLnBrk="1" latinLnBrk="0" hangingPunct="1"/>
            <a:r>
              <a:rPr lang="ru-RU"/>
              <a:t>Второй уровень</a:t>
            </a:r>
          </a:p>
          <a:p>
            <a:pPr lvl="2" eaLnBrk="1" latinLnBrk="0" hangingPunct="1"/>
            <a:r>
              <a:rPr lang="ru-RU"/>
              <a:t>Третий уровень</a:t>
            </a:r>
          </a:p>
          <a:p>
            <a:pPr lvl="3" eaLnBrk="1" latinLnBrk="0" hangingPunct="1"/>
            <a:r>
              <a:rPr lang="ru-RU"/>
              <a:t>Четвертый уровень</a:t>
            </a:r>
          </a:p>
          <a:p>
            <a:pPr lvl="4" eaLnBrk="1" latinLnBrk="0" hangingPunct="1"/>
            <a:r>
              <a:rPr lang="ru-RU"/>
              <a:t>Пятый уровень</a:t>
            </a:r>
            <a:endParaRPr kumimoji="0" lang="en-US"/>
          </a:p>
        </p:txBody>
      </p:sp>
    </p:spTree>
  </p:cSld>
  <p:clrMapOvr>
    <a:masterClrMapping/>
  </p:clrMapOvr>
  <p:transition>
    <p:fade thruBlk="1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24.10.2019</a:t>
            </a:fld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399593"/>
            <a:ext cx="4040188" cy="762000"/>
          </a:xfrm>
          <a:noFill/>
          <a:ln w="25400" cap="rnd" cmpd="sng" algn="ctr">
            <a:noFill/>
            <a:prstDash val="solid"/>
          </a:ln>
          <a:effectLst>
            <a:softEdge rad="63500"/>
          </a:effectLst>
          <a:sp3d prstMaterial="flat"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anchor="b">
            <a:noAutofit/>
          </a:bodyPr>
          <a:lstStyle>
            <a:lvl1pPr marL="0" indent="0" algn="l">
              <a:spcBef>
                <a:spcPts val="0"/>
              </a:spcBef>
              <a:buNone/>
              <a:defRPr sz="2600" b="1">
                <a:solidFill>
                  <a:schemeClr val="tx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ru-RU"/>
              <a:t>Образец текста</a:t>
            </a:r>
          </a:p>
        </p:txBody>
      </p:sp>
      <p:sp>
        <p:nvSpPr>
          <p:cNvPr id="32" name="Содержимое 31"/>
          <p:cNvSpPr>
            <a:spLocks noGrp="1"/>
          </p:cNvSpPr>
          <p:nvPr>
            <p:ph sz="half" idx="2"/>
          </p:nvPr>
        </p:nvSpPr>
        <p:spPr>
          <a:xfrm>
            <a:off x="457200" y="2201896"/>
            <a:ext cx="4038600" cy="3913632"/>
          </a:xfrm>
        </p:spPr>
        <p:txBody>
          <a:bodyPr/>
          <a:lstStyle/>
          <a:p>
            <a:pPr lvl="0" eaLnBrk="1" latinLnBrk="0" hangingPunct="1"/>
            <a:r>
              <a:rPr lang="ru-RU"/>
              <a:t>Образец текста</a:t>
            </a:r>
          </a:p>
          <a:p>
            <a:pPr lvl="1" eaLnBrk="1" latinLnBrk="0" hangingPunct="1"/>
            <a:r>
              <a:rPr lang="ru-RU"/>
              <a:t>Второй уровень</a:t>
            </a:r>
          </a:p>
          <a:p>
            <a:pPr lvl="2" eaLnBrk="1" latinLnBrk="0" hangingPunct="1"/>
            <a:r>
              <a:rPr lang="ru-RU"/>
              <a:t>Третий уровень</a:t>
            </a:r>
          </a:p>
          <a:p>
            <a:pPr lvl="3" eaLnBrk="1" latinLnBrk="0" hangingPunct="1"/>
            <a:r>
              <a:rPr lang="ru-RU"/>
              <a:t>Четвертый уровень</a:t>
            </a:r>
          </a:p>
          <a:p>
            <a:pPr lvl="4" eaLnBrk="1" latinLnBrk="0" hangingPunct="1"/>
            <a:r>
              <a:rPr lang="ru-RU"/>
              <a:t>Пятый уровень</a:t>
            </a:r>
            <a:endParaRPr kumimoji="0" lang="en-US"/>
          </a:p>
        </p:txBody>
      </p:sp>
      <p:sp>
        <p:nvSpPr>
          <p:cNvPr id="34" name="Содержимое 33"/>
          <p:cNvSpPr>
            <a:spLocks noGrp="1"/>
          </p:cNvSpPr>
          <p:nvPr>
            <p:ph sz="quarter" idx="4"/>
          </p:nvPr>
        </p:nvSpPr>
        <p:spPr>
          <a:xfrm>
            <a:off x="4649788" y="2201896"/>
            <a:ext cx="4038600" cy="3913632"/>
          </a:xfrm>
        </p:spPr>
        <p:txBody>
          <a:bodyPr/>
          <a:lstStyle/>
          <a:p>
            <a:pPr lvl="0" eaLnBrk="1" latinLnBrk="0" hangingPunct="1"/>
            <a:r>
              <a:rPr lang="ru-RU"/>
              <a:t>Образец текста</a:t>
            </a:r>
          </a:p>
          <a:p>
            <a:pPr lvl="1" eaLnBrk="1" latinLnBrk="0" hangingPunct="1"/>
            <a:r>
              <a:rPr lang="ru-RU"/>
              <a:t>Второй уровень</a:t>
            </a:r>
          </a:p>
          <a:p>
            <a:pPr lvl="2" eaLnBrk="1" latinLnBrk="0" hangingPunct="1"/>
            <a:r>
              <a:rPr lang="ru-RU"/>
              <a:t>Третий уровень</a:t>
            </a:r>
          </a:p>
          <a:p>
            <a:pPr lvl="3" eaLnBrk="1" latinLnBrk="0" hangingPunct="1"/>
            <a:r>
              <a:rPr lang="ru-RU"/>
              <a:t>Четвертый уровень</a:t>
            </a:r>
          </a:p>
          <a:p>
            <a:pPr lvl="4" eaLnBrk="1" latinLnBrk="0" hangingPunct="1"/>
            <a:r>
              <a:rPr lang="ru-RU"/>
              <a:t>Пятый уровень</a:t>
            </a:r>
            <a:endParaRPr kumimoji="0" lang="en-US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55448"/>
            <a:ext cx="8229600" cy="1143000"/>
          </a:xfrm>
        </p:spPr>
        <p:txBody>
          <a:bodyPr anchor="b" anchorCtr="0"/>
          <a:lstStyle>
            <a:lvl1pPr>
              <a:defRPr/>
            </a:lvl1pPr>
          </a:lstStyle>
          <a:p>
            <a:r>
              <a:rPr kumimoji="0" lang="ru-RU"/>
              <a:t>Образец заголовка</a:t>
            </a:r>
            <a:endParaRPr kumimoji="0" lang="en-US"/>
          </a:p>
        </p:txBody>
      </p:sp>
      <p:sp>
        <p:nvSpPr>
          <p:cNvPr id="12" name="Текст 11"/>
          <p:cNvSpPr>
            <a:spLocks noGrp="1"/>
          </p:cNvSpPr>
          <p:nvPr>
            <p:ph type="body" idx="3"/>
          </p:nvPr>
        </p:nvSpPr>
        <p:spPr>
          <a:xfrm>
            <a:off x="4648200" y="1399593"/>
            <a:ext cx="4040188" cy="762000"/>
          </a:xfrm>
          <a:noFill/>
          <a:ln w="25400" cap="rnd" cmpd="sng" algn="ctr">
            <a:noFill/>
            <a:prstDash val="solid"/>
          </a:ln>
          <a:effectLst>
            <a:softEdge rad="63500"/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anchor="b">
            <a:noAutofit/>
          </a:bodyPr>
          <a:lstStyle>
            <a:lvl1pPr marL="0" indent="0" algn="l">
              <a:spcBef>
                <a:spcPts val="0"/>
              </a:spcBef>
              <a:buNone/>
              <a:defRPr sz="2600" b="1" baseline="0">
                <a:solidFill>
                  <a:schemeClr val="tx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ru-RU"/>
              <a:t>Образец текста</a:t>
            </a:r>
          </a:p>
        </p:txBody>
      </p:sp>
      <p:cxnSp>
        <p:nvCxnSpPr>
          <p:cNvPr id="10" name="Прямая соединительная линия 9"/>
          <p:cNvCxnSpPr/>
          <p:nvPr/>
        </p:nvCxnSpPr>
        <p:spPr>
          <a:xfrm>
            <a:off x="562945" y="2180219"/>
            <a:ext cx="3749040" cy="1588"/>
          </a:xfrm>
          <a:prstGeom prst="line">
            <a:avLst/>
          </a:prstGeom>
          <a:noFill/>
          <a:ln w="12700" cap="flat" cmpd="sng" algn="ctr">
            <a:solidFill>
              <a:schemeClr val="bg2">
                <a:tint val="20000"/>
              </a:schemeClr>
            </a:solidFill>
            <a:prstDash val="solid"/>
          </a:ln>
          <a:effectLst>
            <a:outerShdw blurRad="34925" dir="2700000" algn="tl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/>
          <p:cNvCxnSpPr/>
          <p:nvPr/>
        </p:nvCxnSpPr>
        <p:spPr>
          <a:xfrm>
            <a:off x="4754880" y="2180219"/>
            <a:ext cx="3749040" cy="1588"/>
          </a:xfrm>
          <a:prstGeom prst="line">
            <a:avLst/>
          </a:prstGeom>
          <a:noFill/>
          <a:ln w="12700" cap="flat" cmpd="sng" algn="ctr">
            <a:solidFill>
              <a:schemeClr val="bg2">
                <a:tint val="20000"/>
              </a:schemeClr>
            </a:solidFill>
            <a:prstDash val="solid"/>
          </a:ln>
          <a:effectLst>
            <a:outerShdw blurRad="34925" dir="2700000" algn="tl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 thruBlk="1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24.10.2019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/>
              <a:t>Образец заголовка</a:t>
            </a:r>
            <a:endParaRPr kumimoji="0" lang="en-US"/>
          </a:p>
        </p:txBody>
      </p:sp>
    </p:spTree>
  </p:cSld>
  <p:clrMapOvr>
    <a:masterClrMapping/>
  </p:clrMapOvr>
  <p:transition>
    <p:fade thruBlk="1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24.10.2019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p:transition>
    <p:fade thruBlk="1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Содержимое 28"/>
          <p:cNvSpPr>
            <a:spLocks noGrp="1"/>
          </p:cNvSpPr>
          <p:nvPr>
            <p:ph sz="quarter" idx="1"/>
          </p:nvPr>
        </p:nvSpPr>
        <p:spPr>
          <a:xfrm>
            <a:off x="457200" y="457200"/>
            <a:ext cx="6248400" cy="5715000"/>
          </a:xfrm>
        </p:spPr>
        <p:txBody>
          <a:bodyPr/>
          <a:lstStyle/>
          <a:p>
            <a:pPr lvl="0" eaLnBrk="1" latinLnBrk="0" hangingPunct="1"/>
            <a:r>
              <a:rPr lang="ru-RU"/>
              <a:t>Образец текста</a:t>
            </a:r>
          </a:p>
          <a:p>
            <a:pPr lvl="1" eaLnBrk="1" latinLnBrk="0" hangingPunct="1"/>
            <a:r>
              <a:rPr lang="ru-RU"/>
              <a:t>Второй уровень</a:t>
            </a:r>
          </a:p>
          <a:p>
            <a:pPr lvl="2" eaLnBrk="1" latinLnBrk="0" hangingPunct="1"/>
            <a:r>
              <a:rPr lang="ru-RU"/>
              <a:t>Третий уровень</a:t>
            </a:r>
          </a:p>
          <a:p>
            <a:pPr lvl="3" eaLnBrk="1" latinLnBrk="0" hangingPunct="1"/>
            <a:r>
              <a:rPr lang="ru-RU"/>
              <a:t>Четвертый уровень</a:t>
            </a:r>
          </a:p>
          <a:p>
            <a:pPr lvl="4" eaLnBrk="1" latinLnBrk="0" hangingPunct="1"/>
            <a:r>
              <a:rPr lang="ru-RU"/>
              <a:t>Пятый уровень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2"/>
          </p:nvPr>
        </p:nvSpPr>
        <p:spPr>
          <a:xfrm>
            <a:off x="6781800" y="1600200"/>
            <a:ext cx="1984248" cy="3733800"/>
          </a:xfrm>
        </p:spPr>
        <p:txBody>
          <a:bodyPr tIns="45720" bIns="45720" anchor="t" anchorCtr="0"/>
          <a:lstStyle>
            <a:lvl1pPr marL="0" indent="0">
              <a:lnSpc>
                <a:spcPct val="1250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ru-RU"/>
              <a:t>Образец текста</a:t>
            </a:r>
          </a:p>
        </p:txBody>
      </p:sp>
      <p:sp>
        <p:nvSpPr>
          <p:cNvPr id="31" name="Заголовок 30"/>
          <p:cNvSpPr>
            <a:spLocks noGrp="1"/>
          </p:cNvSpPr>
          <p:nvPr>
            <p:ph type="title"/>
          </p:nvPr>
        </p:nvSpPr>
        <p:spPr>
          <a:xfrm>
            <a:off x="6781800" y="457200"/>
            <a:ext cx="1981200" cy="1066800"/>
          </a:xfrm>
        </p:spPr>
        <p:txBody>
          <a:bodyPr lIns="91440" tIns="91440" anchor="b" anchorCtr="0"/>
          <a:lstStyle>
            <a:lvl1pPr algn="l">
              <a:buNone/>
              <a:defRPr sz="1800" b="1" spc="-50" baseline="0">
                <a:ln w="3175">
                  <a:noFill/>
                </a:ln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ru-RU"/>
              <a:t>Образец заголовка</a:t>
            </a:r>
            <a:endParaRPr kumimoji="0" lang="en-US"/>
          </a:p>
        </p:txBody>
      </p:sp>
      <p:sp>
        <p:nvSpPr>
          <p:cNvPr id="8" name="Дата 7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24.10.2019</a:t>
            </a:fld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0" name="Нижний колонтитул 9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  <p:transition>
    <p:fade thruBlk="1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629400" y="457200"/>
            <a:ext cx="2057400" cy="1066800"/>
          </a:xfrm>
        </p:spPr>
        <p:txBody>
          <a:bodyPr lIns="91440" tIns="91440" anchor="b" anchorCtr="0"/>
          <a:lstStyle>
            <a:lvl1pPr algn="l">
              <a:buNone/>
              <a:defRPr sz="1800" b="1" spc="-50" baseline="0">
                <a:ln w="3175">
                  <a:noFill/>
                </a:ln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ru-RU"/>
              <a:t>Образец заголовка</a:t>
            </a:r>
            <a:endParaRPr kumimoji="0" lang="en-US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457200" y="457200"/>
            <a:ext cx="6019800" cy="5562600"/>
          </a:xfrm>
          <a:solidFill>
            <a:schemeClr val="tx2">
              <a:tint val="40000"/>
            </a:schemeClr>
          </a:solidFill>
          <a:effectLst>
            <a:outerShdw blurRad="88900" sx="103000" sy="103000" algn="ctr" rotWithShape="0">
              <a:prstClr val="black">
                <a:alpha val="32000"/>
              </a:prstClr>
            </a:outerShdw>
            <a:softEdge rad="127000"/>
          </a:effectLst>
        </p:spPr>
        <p:txBody>
          <a:bodyPr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</a:lstStyle>
          <a:p>
            <a:r>
              <a:rPr kumimoji="0" lang="ru-RU"/>
              <a:t>Вставка рисунка</a:t>
            </a:r>
            <a:endParaRPr kumimoji="0" lang="en-US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629400" y="1600200"/>
            <a:ext cx="2057400" cy="4419600"/>
          </a:xfrm>
        </p:spPr>
        <p:txBody>
          <a:bodyPr anchor="t" anchorCtr="0"/>
          <a:lstStyle>
            <a:lvl1pPr marL="0" indent="0">
              <a:lnSpc>
                <a:spcPct val="125000"/>
              </a:lnSpc>
              <a:spcAft>
                <a:spcPts val="1000"/>
              </a:spcAft>
              <a:buFontTx/>
              <a:buNone/>
              <a:defRPr sz="1600" b="0">
                <a:solidFill>
                  <a:schemeClr val="tx2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ru-RU"/>
              <a:t>Образец текста</a:t>
            </a:r>
          </a:p>
        </p:txBody>
      </p:sp>
      <p:sp>
        <p:nvSpPr>
          <p:cNvPr id="8" name="Дата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24.10.2019</a:t>
            </a:fld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0" name="Нижний колонтитул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  <p:transition>
    <p:fade thruBlk="1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Текст 8"/>
          <p:cNvSpPr>
            <a:spLocks noGrp="1"/>
          </p:cNvSpPr>
          <p:nvPr>
            <p:ph type="body" idx="1"/>
          </p:nvPr>
        </p:nvSpPr>
        <p:spPr>
          <a:xfrm>
            <a:off x="457200" y="1447800"/>
            <a:ext cx="8229600" cy="46783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ru-RU"/>
              <a:t>Образец текста</a:t>
            </a:r>
          </a:p>
          <a:p>
            <a:pPr lvl="1" eaLnBrk="1" latinLnBrk="0" hangingPunct="1"/>
            <a:r>
              <a:rPr kumimoji="0" lang="ru-RU"/>
              <a:t>Второй уровень</a:t>
            </a:r>
          </a:p>
          <a:p>
            <a:pPr lvl="2" eaLnBrk="1" latinLnBrk="0" hangingPunct="1"/>
            <a:r>
              <a:rPr kumimoji="0" lang="ru-RU"/>
              <a:t>Третий уровень</a:t>
            </a:r>
          </a:p>
          <a:p>
            <a:pPr lvl="3" eaLnBrk="1" latinLnBrk="0" hangingPunct="1"/>
            <a:r>
              <a:rPr kumimoji="0" lang="ru-RU"/>
              <a:t>Четвертый уровень</a:t>
            </a:r>
          </a:p>
          <a:p>
            <a:pPr lvl="4" eaLnBrk="1" latinLnBrk="0" hangingPunct="1"/>
            <a:r>
              <a:rPr kumimoji="0" lang="ru-RU"/>
              <a:t>Пятый уровень</a:t>
            </a:r>
            <a:endParaRPr kumimoji="0" lang="en-US"/>
          </a:p>
        </p:txBody>
      </p:sp>
      <p:sp>
        <p:nvSpPr>
          <p:cNvPr id="24" name="Дата 23"/>
          <p:cNvSpPr>
            <a:spLocks noGrp="1"/>
          </p:cNvSpPr>
          <p:nvPr>
            <p:ph type="dt" sz="half" idx="2"/>
          </p:nvPr>
        </p:nvSpPr>
        <p:spPr>
          <a:xfrm>
            <a:off x="5791200" y="6203667"/>
            <a:ext cx="2590800" cy="384048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fld id="{5B106E36-FD25-4E2D-B0AA-010F637433A0}" type="datetimeFigureOut">
              <a:rPr lang="ru-RU" smtClean="0"/>
              <a:pPr/>
              <a:t>24.10.2019</a:t>
            </a:fld>
            <a:endParaRPr lang="ru-RU"/>
          </a:p>
        </p:txBody>
      </p:sp>
      <p:sp>
        <p:nvSpPr>
          <p:cNvPr id="10" name="Нижний колонтитул 9"/>
          <p:cNvSpPr>
            <a:spLocks noGrp="1"/>
          </p:cNvSpPr>
          <p:nvPr>
            <p:ph type="ftr" sz="quarter" idx="3"/>
          </p:nvPr>
        </p:nvSpPr>
        <p:spPr>
          <a:xfrm>
            <a:off x="2133600" y="6203667"/>
            <a:ext cx="3581400" cy="384048"/>
          </a:xfrm>
          <a:prstGeom prst="rect">
            <a:avLst/>
          </a:prstGeom>
        </p:spPr>
        <p:txBody>
          <a:bodyPr vert="horz" anchor="ctr" anchorCtr="0"/>
          <a:lstStyle>
            <a:lvl1pPr algn="r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22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8410575" y="6181531"/>
            <a:ext cx="609600" cy="457200"/>
          </a:xfrm>
          <a:prstGeom prst="rect">
            <a:avLst/>
          </a:prstGeom>
          <a:noFill/>
        </p:spPr>
        <p:txBody>
          <a:bodyPr vert="horz" lIns="0" tIns="0" rIns="0" bIns="0" anchor="ctr" anchorCtr="0">
            <a:noAutofit/>
          </a:bodyPr>
          <a:lstStyle>
            <a:lvl1pPr algn="ctr" eaLnBrk="1" latinLnBrk="0" hangingPunct="1">
              <a:defRPr kumimoji="0" sz="1600" baseline="0">
                <a:solidFill>
                  <a:schemeClr val="tx2"/>
                </a:solidFill>
              </a:defRPr>
            </a:lvl1pPr>
          </a:lstStyle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5" name="Заголовок 4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219200"/>
          </a:xfrm>
          <a:prstGeom prst="rect">
            <a:avLst/>
          </a:prstGeom>
          <a:ln w="6350" cap="rnd">
            <a:noFill/>
          </a:ln>
        </p:spPr>
        <p:txBody>
          <a:bodyPr vert="horz" anchor="b" anchorCtr="0">
            <a:normAutofit/>
          </a:bodyPr>
          <a:lstStyle/>
          <a:p>
            <a:r>
              <a:rPr kumimoji="0" lang="ru-RU"/>
              <a:t>Образец заголовка</a:t>
            </a:r>
            <a:endParaRPr kumimoji="0"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ransition>
    <p:fade thruBlk="1"/>
  </p:transition>
  <p:txStyles>
    <p:titleStyle>
      <a:lvl1pPr algn="l" rtl="0" eaLnBrk="1" latinLnBrk="0" hangingPunct="1">
        <a:spcBef>
          <a:spcPct val="0"/>
        </a:spcBef>
        <a:buNone/>
        <a:defRPr kumimoji="0" lang="en-US" sz="4200" b="0" kern="1200" spc="-100" baseline="0" dirty="0">
          <a:ln w="3200">
            <a:solidFill>
              <a:schemeClr val="bg2">
                <a:shade val="75000"/>
                <a:alpha val="25000"/>
              </a:schemeClr>
            </a:solidFill>
            <a:prstDash val="solid"/>
            <a:round/>
          </a:ln>
          <a:solidFill>
            <a:srgbClr val="F9F9F9"/>
          </a:solidFill>
          <a:effectLst>
            <a:innerShdw blurRad="50800" dist="25400" dir="13500000">
              <a:prstClr val="black">
                <a:alpha val="70000"/>
              </a:prstClr>
            </a:innerShdw>
          </a:effectLst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2"/>
        </a:buClr>
        <a:buSzPct val="8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ts val="300"/>
        </a:spcBef>
        <a:buClr>
          <a:schemeClr val="accent2">
            <a:shade val="75000"/>
          </a:schemeClr>
        </a:buClr>
        <a:buSzPct val="85000"/>
        <a:buFont typeface="Wingdings 2"/>
        <a:buChar char=""/>
        <a:defRPr kumimoji="0"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005840" indent="-228600" algn="l" rtl="0" eaLnBrk="1" latinLnBrk="0" hangingPunct="1">
        <a:spcBef>
          <a:spcPts val="300"/>
        </a:spcBef>
        <a:buClr>
          <a:schemeClr val="accent2">
            <a:shade val="50000"/>
          </a:schemeClr>
        </a:buClr>
        <a:buSzPct val="85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28600" algn="l" rtl="0" eaLnBrk="1" latinLnBrk="0" hangingPunct="1">
        <a:spcBef>
          <a:spcPts val="300"/>
        </a:spcBef>
        <a:buClr>
          <a:schemeClr val="accent2">
            <a:shade val="75000"/>
          </a:schemeClr>
        </a:buClr>
        <a:buSzPct val="85000"/>
        <a:buFont typeface="Wingdings 2" pitchFamily="18" charset="2"/>
        <a:buChar char="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rtl="0" eaLnBrk="1" latinLnBrk="0" hangingPunct="1">
        <a:spcBef>
          <a:spcPts val="340"/>
        </a:spcBef>
        <a:buClr>
          <a:schemeClr val="accent2">
            <a:shade val="75000"/>
          </a:schemeClr>
        </a:buClr>
        <a:buSzPct val="85000"/>
        <a:buFont typeface="Wingdings 2" pitchFamily="18" charset="2"/>
        <a:buChar char="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800" indent="-228600" algn="l" rtl="0" eaLnBrk="1" latinLnBrk="0" hangingPunct="1">
        <a:spcBef>
          <a:spcPts val="340"/>
        </a:spcBef>
        <a:buClr>
          <a:schemeClr val="accent2">
            <a:shade val="75000"/>
          </a:schemeClr>
        </a:buClr>
        <a:buSzPct val="85000"/>
        <a:buFont typeface="Wingdings 2" pitchFamily="18" charset="2"/>
        <a:buChar char="?"/>
        <a:defRPr kumimoji="0"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011680" indent="-182880" algn="l" rtl="0" eaLnBrk="1" latinLnBrk="0" hangingPunct="1">
        <a:spcBef>
          <a:spcPts val="340"/>
        </a:spcBef>
        <a:buClr>
          <a:schemeClr val="accent2">
            <a:shade val="75000"/>
          </a:schemeClr>
        </a:buClr>
        <a:buSzPct val="85000"/>
        <a:buFont typeface="Wingdings 2" pitchFamily="18" charset="2"/>
        <a:buChar char="?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ts val="340"/>
        </a:spcBef>
        <a:buClr>
          <a:schemeClr val="accent2">
            <a:shade val="75000"/>
          </a:schemeClr>
        </a:buClr>
        <a:buSzPct val="85000"/>
        <a:buFont typeface="Wingdings 2" pitchFamily="18" charset="2"/>
        <a:buChar char="?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560320" indent="-182880" algn="l" rtl="0" eaLnBrk="1" latinLnBrk="0" hangingPunct="1">
        <a:spcBef>
          <a:spcPts val="340"/>
        </a:spcBef>
        <a:buClr>
          <a:schemeClr val="accent2">
            <a:shade val="75000"/>
          </a:schemeClr>
        </a:buClr>
        <a:buSzPct val="85000"/>
        <a:buFont typeface="Wingdings 2" pitchFamily="18" charset="2"/>
        <a:buChar char="?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 l="-8000" r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395536" y="404664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70C0"/>
                </a:solidFill>
              </a:rPr>
              <a:t>G</a:t>
            </a:r>
            <a:r>
              <a:rPr lang="en-US" dirty="0">
                <a:solidFill>
                  <a:srgbClr val="FF0000"/>
                </a:solidFill>
              </a:rPr>
              <a:t>o</a:t>
            </a:r>
            <a:r>
              <a:rPr lang="en-US" dirty="0">
                <a:solidFill>
                  <a:srgbClr val="FFC000"/>
                </a:solidFill>
              </a:rPr>
              <a:t>o</a:t>
            </a:r>
            <a:r>
              <a:rPr lang="en-US" dirty="0">
                <a:solidFill>
                  <a:srgbClr val="00B0F0"/>
                </a:solidFill>
              </a:rPr>
              <a:t>g</a:t>
            </a:r>
            <a:r>
              <a:rPr lang="en-US" dirty="0">
                <a:solidFill>
                  <a:srgbClr val="00B050"/>
                </a:solidFill>
              </a:rPr>
              <a:t>l</a:t>
            </a:r>
            <a:r>
              <a:rPr lang="en-US" dirty="0">
                <a:solidFill>
                  <a:srgbClr val="FF0000"/>
                </a:solidFill>
              </a:rPr>
              <a:t>e</a:t>
            </a:r>
            <a:r>
              <a:rPr lang="en-US" dirty="0"/>
              <a:t> </a:t>
            </a:r>
            <a:r>
              <a:rPr lang="ru-RU" b="1" dirty="0">
                <a:solidFill>
                  <a:srgbClr val="FF0000"/>
                </a:solidFill>
              </a:rPr>
              <a:t>на рынке цифровых технологий.</a:t>
            </a: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 descr="Новый точечный рисунок (2)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184164"/>
            <a:ext cx="9144000" cy="4489671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51520" y="188640"/>
            <a:ext cx="3960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Список </a:t>
            </a:r>
            <a:r>
              <a:rPr lang="en-US" dirty="0"/>
              <a:t>“</a:t>
            </a:r>
            <a:r>
              <a:rPr lang="ru-RU" dirty="0"/>
              <a:t>владений</a:t>
            </a:r>
            <a:r>
              <a:rPr lang="en-US" dirty="0"/>
              <a:t>”</a:t>
            </a:r>
            <a:r>
              <a:rPr lang="ru-RU" dirty="0"/>
              <a:t> </a:t>
            </a:r>
            <a:r>
              <a:rPr lang="en-US" dirty="0">
                <a:solidFill>
                  <a:srgbClr val="0070C0"/>
                </a:solidFill>
              </a:rPr>
              <a:t>G</a:t>
            </a:r>
            <a:r>
              <a:rPr lang="en-US" dirty="0">
                <a:solidFill>
                  <a:srgbClr val="FF0000"/>
                </a:solidFill>
              </a:rPr>
              <a:t>o</a:t>
            </a:r>
            <a:r>
              <a:rPr lang="en-US" dirty="0">
                <a:solidFill>
                  <a:srgbClr val="FFC000"/>
                </a:solidFill>
              </a:rPr>
              <a:t>o</a:t>
            </a:r>
            <a:r>
              <a:rPr lang="en-US" dirty="0">
                <a:solidFill>
                  <a:srgbClr val="00B0F0"/>
                </a:solidFill>
              </a:rPr>
              <a:t>g</a:t>
            </a:r>
            <a:r>
              <a:rPr lang="en-US" dirty="0">
                <a:solidFill>
                  <a:srgbClr val="00B050"/>
                </a:solidFill>
              </a:rPr>
              <a:t>l</a:t>
            </a:r>
            <a:r>
              <a:rPr lang="en-US" dirty="0">
                <a:solidFill>
                  <a:srgbClr val="FF0000"/>
                </a:solidFill>
              </a:rPr>
              <a:t>e</a:t>
            </a:r>
            <a:r>
              <a:rPr lang="ru-RU" dirty="0">
                <a:solidFill>
                  <a:srgbClr val="FF0000"/>
                </a:solidFill>
              </a:rPr>
              <a:t>.</a:t>
            </a:r>
            <a:r>
              <a:rPr lang="ru-RU" dirty="0"/>
              <a:t> </a:t>
            </a:r>
          </a:p>
        </p:txBody>
      </p:sp>
      <p:pic>
        <p:nvPicPr>
          <p:cNvPr id="7" name="Рисунок 6" descr="Новый точечный рисунок (2)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880493"/>
            <a:ext cx="9144000" cy="5097014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 descr="Новый точечный рисунок (2)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296496"/>
            <a:ext cx="9144000" cy="4265008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 descr="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332656"/>
            <a:ext cx="9144000" cy="5654072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одержимое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  <p:transition>
    <p:fade thruBlk="1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 descr="merryweatherey-Google-Chrome-google-R-Merryweather-4982207.jpg"/>
          <p:cNvPicPr>
            <a:picLocks noChangeAspect="1"/>
          </p:cNvPicPr>
          <p:nvPr/>
        </p:nvPicPr>
        <p:blipFill>
          <a:blip r:embed="rId2" cstate="print"/>
          <a:srcRect b="1466"/>
          <a:stretch>
            <a:fillRect/>
          </a:stretch>
        </p:blipFill>
        <p:spPr>
          <a:xfrm>
            <a:off x="0" y="90757"/>
            <a:ext cx="9144000" cy="6578603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 l="-20000" r="-2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 descr="hype-ru-https-2f2fblogs-imagesfor-1520945489-180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788024" y="0"/>
            <a:ext cx="4355976" cy="2953897"/>
          </a:xfrm>
          <a:prstGeom prst="rect">
            <a:avLst/>
          </a:prstGeom>
        </p:spPr>
      </p:pic>
      <p:pic>
        <p:nvPicPr>
          <p:cNvPr id="5" name="Рисунок 4" descr="sergej-brin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9512" y="0"/>
            <a:ext cx="4463480" cy="2924944"/>
          </a:xfrm>
          <a:prstGeom prst="rect">
            <a:avLst/>
          </a:prstGeom>
        </p:spPr>
      </p:pic>
      <p:pic>
        <p:nvPicPr>
          <p:cNvPr id="6" name="Рисунок 5" descr="4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907704" y="2996952"/>
            <a:ext cx="5112568" cy="3408379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 descr="u-s-internet-ad-revenues-reach-historic-13-3-billion-in-q1-2015-representing-16-increase-over-q1-2014-landmark-numbers-according-to-iab-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692696"/>
            <a:ext cx="9144000" cy="572720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0"/>
            <a:ext cx="59766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/>
              <a:t>Ежеквартальные тенденции роста выручки за первый квартал с 1996 по 2015</a:t>
            </a:r>
            <a:endParaRPr lang="ru-RU" b="1" dirty="0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Андрей\Desktop\Для картинок\fil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408" y="908720"/>
            <a:ext cx="9123592" cy="5301208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179512" y="188640"/>
            <a:ext cx="4392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/>
              <a:t>Цена акций</a:t>
            </a:r>
            <a:endParaRPr lang="ru-RU" b="1" dirty="0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 descr="iMPKNSY70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476672"/>
            <a:ext cx="9142176" cy="6093296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51520" y="260648"/>
            <a:ext cx="4032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Все те, кого съел </a:t>
            </a:r>
            <a:r>
              <a:rPr lang="en-US" dirty="0">
                <a:solidFill>
                  <a:srgbClr val="0070C0"/>
                </a:solidFill>
              </a:rPr>
              <a:t>G</a:t>
            </a:r>
            <a:r>
              <a:rPr lang="en-US" dirty="0">
                <a:solidFill>
                  <a:srgbClr val="FF0000"/>
                </a:solidFill>
              </a:rPr>
              <a:t>o</a:t>
            </a:r>
            <a:r>
              <a:rPr lang="en-US" dirty="0">
                <a:solidFill>
                  <a:srgbClr val="FFC000"/>
                </a:solidFill>
              </a:rPr>
              <a:t>o</a:t>
            </a:r>
            <a:r>
              <a:rPr lang="en-US" dirty="0">
                <a:solidFill>
                  <a:srgbClr val="00B0F0"/>
                </a:solidFill>
              </a:rPr>
              <a:t>g</a:t>
            </a:r>
            <a:r>
              <a:rPr lang="en-US" dirty="0">
                <a:solidFill>
                  <a:srgbClr val="00B050"/>
                </a:solidFill>
              </a:rPr>
              <a:t>l</a:t>
            </a:r>
            <a:r>
              <a:rPr lang="en-US" dirty="0">
                <a:solidFill>
                  <a:srgbClr val="FF0000"/>
                </a:solidFill>
              </a:rPr>
              <a:t>e</a:t>
            </a:r>
            <a:endParaRPr lang="ru-RU" dirty="0"/>
          </a:p>
        </p:txBody>
      </p:sp>
      <p:pic>
        <p:nvPicPr>
          <p:cNvPr id="5" name="Рисунок 4" descr="Новый точечный рисунок (2)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620688"/>
            <a:ext cx="9144000" cy="4842239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 descr="Новый точечный рисунок (2)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620688"/>
            <a:ext cx="9144000" cy="5174597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 descr="Новый точечный рисунок (2)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909000"/>
            <a:ext cx="9144000" cy="5040000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Бумажная">
  <a:themeElements>
    <a:clrScheme name="Бумажная">
      <a:dk1>
        <a:sysClr val="windowText" lastClr="000000"/>
      </a:dk1>
      <a:lt1>
        <a:sysClr val="window" lastClr="FFFFFF"/>
      </a:lt1>
      <a:dk2>
        <a:srgbClr val="444D26"/>
      </a:dk2>
      <a:lt2>
        <a:srgbClr val="FEFAC9"/>
      </a:lt2>
      <a:accent1>
        <a:srgbClr val="A5B592"/>
      </a:accent1>
      <a:accent2>
        <a:srgbClr val="F3A447"/>
      </a:accent2>
      <a:accent3>
        <a:srgbClr val="E7BC29"/>
      </a:accent3>
      <a:accent4>
        <a:srgbClr val="D092A7"/>
      </a:accent4>
      <a:accent5>
        <a:srgbClr val="9C85C0"/>
      </a:accent5>
      <a:accent6>
        <a:srgbClr val="809EC2"/>
      </a:accent6>
      <a:hlink>
        <a:srgbClr val="8E58B6"/>
      </a:hlink>
      <a:folHlink>
        <a:srgbClr val="7F6F6F"/>
      </a:folHlink>
    </a:clrScheme>
    <a:fontScheme name="Бумажная">
      <a:majorFont>
        <a:latin typeface="Constantia"/>
        <a:ea typeface=""/>
        <a:cs typeface=""/>
        <a:font script="Jpan" typeface="HG明朝E"/>
        <a:font script="Hang" typeface="궁서"/>
        <a:font script="Hans" typeface="华文新魏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onstantia"/>
        <a:ea typeface=""/>
        <a:cs typeface=""/>
        <a:font script="Jpan" typeface="HG明朝E"/>
        <a:font script="Hang" typeface="궁서"/>
        <a:font script="Hans" typeface="华文新魏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Бумажная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63000"/>
                <a:tint val="82000"/>
              </a:schemeClr>
              <a:schemeClr val="phClr">
                <a:tint val="10000"/>
                <a:satMod val="400000"/>
              </a:schemeClr>
            </a:duotone>
          </a:blip>
          <a:tile tx="0" ty="0" sx="40000" sy="40000" flip="none" algn="tl"/>
        </a:blipFill>
        <a:blipFill>
          <a:blip xmlns:r="http://schemas.openxmlformats.org/officeDocument/2006/relationships" r:embed="rId1">
            <a:duotone>
              <a:schemeClr val="phClr">
                <a:shade val="40000"/>
              </a:schemeClr>
              <a:schemeClr val="phClr">
                <a:tint val="42000"/>
              </a:schemeClr>
            </a:duotone>
          </a:blip>
          <a:tile tx="0" ty="0" sx="40000" sy="40000" flip="none" algn="tl"/>
        </a:blipFill>
      </a:fillStyleLst>
      <a:lnStyleLst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  <a:ln w="635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95000" rotWithShape="0">
              <a:srgbClr val="000000">
                <a:alpha val="50000"/>
              </a:srgbClr>
            </a:outerShdw>
            <a:softEdge rad="12700"/>
          </a:effectLst>
        </a:effectStyle>
        <a:effectStyle>
          <a:effectLst>
            <a:outerShdw blurRad="95000" rotWithShape="0">
              <a:srgbClr val="000000">
                <a:alpha val="50000"/>
              </a:srgbClr>
            </a:outerShdw>
            <a:softEdge rad="12700"/>
          </a:effectLst>
        </a:effectStyle>
        <a:effectStyle>
          <a:effectLst>
            <a:outerShdw blurRad="95000" algn="tl" rotWithShape="0">
              <a:srgbClr val="000000">
                <a:alpha val="50000"/>
              </a:srgbClr>
            </a:outerShdw>
          </a:effectLst>
          <a:scene3d>
            <a:camera prst="orthographicFront"/>
            <a:lightRig rig="soft" dir="t">
              <a:rot lat="0" lon="0" rev="18000000"/>
            </a:lightRig>
          </a:scene3d>
          <a:sp3d prstMaterial="dkEdge">
            <a:bevelT w="73660" h="44450" prst="riblet"/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55000"/>
                <a:alpha val="20000"/>
              </a:schemeClr>
              <a:schemeClr val="phClr">
                <a:tint val="40000"/>
                <a:shade val="90000"/>
                <a:satMod val="60000"/>
                <a:alpha val="20000"/>
              </a:schemeClr>
            </a:duotone>
          </a:blip>
          <a:tile tx="0" ty="0" sx="58000" sy="38000" flip="none" algn="tl"/>
        </a:blipFill>
        <a:blipFill>
          <a:blip xmlns:r="http://schemas.openxmlformats.org/officeDocument/2006/relationships" r:embed="rId2">
            <a:duotone>
              <a:schemeClr val="phClr">
                <a:shade val="12000"/>
                <a:satMod val="240000"/>
              </a:schemeClr>
              <a:schemeClr val="phClr">
                <a:tint val="65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Paper</Template>
  <TotalTime>85</TotalTime>
  <Words>31</Words>
  <Application>Microsoft Office PowerPoint</Application>
  <PresentationFormat>Экран (4:3)</PresentationFormat>
  <Paragraphs>5</Paragraphs>
  <Slides>15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16" baseType="lpstr">
      <vt:lpstr>Бумажная</vt:lpstr>
      <vt:lpstr>Google на рынке цифровых технологий.</vt:lpstr>
      <vt:lpstr>Слайд 2</vt:lpstr>
      <vt:lpstr>Слайд 3</vt:lpstr>
      <vt:lpstr>Слайд 4</vt:lpstr>
      <vt:lpstr>Слайд 5</vt:lpstr>
      <vt:lpstr>Слайд 6</vt:lpstr>
      <vt:lpstr>Слайд 7</vt:lpstr>
      <vt:lpstr>Слайд 8</vt:lpstr>
      <vt:lpstr>Слайд 9</vt:lpstr>
      <vt:lpstr>Слайд 10</vt:lpstr>
      <vt:lpstr>Слайд 11</vt:lpstr>
      <vt:lpstr>Слайд 12</vt:lpstr>
      <vt:lpstr>Слайд 13</vt:lpstr>
      <vt:lpstr>Слайд 14</vt:lpstr>
      <vt:lpstr>Слайд 15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Google на рынке цифровых технологий.</dc:title>
  <dc:creator>Андрей</dc:creator>
  <cp:lastModifiedBy>Андрей</cp:lastModifiedBy>
  <cp:revision>14</cp:revision>
  <dcterms:created xsi:type="dcterms:W3CDTF">2019-09-12T03:23:49Z</dcterms:created>
  <dcterms:modified xsi:type="dcterms:W3CDTF">2019-10-24T15:18:02Z</dcterms:modified>
</cp:coreProperties>
</file>